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0271-6B4E-4372-9E92-A639E4410D64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0047-0414-4FA8-A7B2-A033831B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5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0271-6B4E-4372-9E92-A639E4410D64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0047-0414-4FA8-A7B2-A033831B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7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0271-6B4E-4372-9E92-A639E4410D64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0047-0414-4FA8-A7B2-A033831B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9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0271-6B4E-4372-9E92-A639E4410D64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0047-0414-4FA8-A7B2-A033831B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4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0271-6B4E-4372-9E92-A639E4410D64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0047-0414-4FA8-A7B2-A033831B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8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0271-6B4E-4372-9E92-A639E4410D64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0047-0414-4FA8-A7B2-A033831B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5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0271-6B4E-4372-9E92-A639E4410D64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0047-0414-4FA8-A7B2-A033831B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52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0271-6B4E-4372-9E92-A639E4410D64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0047-0414-4FA8-A7B2-A033831B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75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0271-6B4E-4372-9E92-A639E4410D64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0047-0414-4FA8-A7B2-A033831B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7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0271-6B4E-4372-9E92-A639E4410D64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0047-0414-4FA8-A7B2-A033831B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1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0271-6B4E-4372-9E92-A639E4410D64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0047-0414-4FA8-A7B2-A033831B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6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50271-6B4E-4372-9E92-A639E4410D64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F0047-0414-4FA8-A7B2-A033831B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4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n-IN" sz="6000" dirty="0" smtClean="0">
                <a:solidFill>
                  <a:srgbClr val="7030A0"/>
                </a:solidFill>
              </a:rPr>
              <a:t>শুভেচ্ছা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2364"/>
            <a:ext cx="91440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n-IN" dirty="0" smtClean="0">
                <a:solidFill>
                  <a:srgbClr val="92D050"/>
                </a:solidFill>
              </a:rPr>
              <a:t>মূল্যায়ণ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n-IN" sz="3200" dirty="0" smtClean="0">
                <a:solidFill>
                  <a:srgbClr val="002060"/>
                </a:solidFill>
              </a:rPr>
              <a:t>১</a:t>
            </a:r>
            <a:r>
              <a:rPr lang="en-US" sz="3200" dirty="0" smtClean="0">
                <a:solidFill>
                  <a:srgbClr val="002060"/>
                </a:solidFill>
              </a:rPr>
              <a:t>. </a:t>
            </a:r>
            <a:r>
              <a:rPr lang="bn-IN" sz="3200" dirty="0" smtClean="0">
                <a:solidFill>
                  <a:srgbClr val="002060"/>
                </a:solidFill>
              </a:rPr>
              <a:t>দুইটি ইনপুট ও আউটপুট ডিভাইসের নাম বল?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9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n-IN" dirty="0" smtClean="0">
                <a:solidFill>
                  <a:srgbClr val="00B0F0"/>
                </a:solidFill>
              </a:rPr>
              <a:t>বাড়ীর কাজ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n-IN" sz="3200" dirty="0" smtClean="0">
                <a:solidFill>
                  <a:srgbClr val="7030A0"/>
                </a:solidFill>
              </a:rPr>
              <a:t>১</a:t>
            </a:r>
            <a:r>
              <a:rPr lang="en-US" sz="3200" dirty="0" smtClean="0">
                <a:solidFill>
                  <a:srgbClr val="7030A0"/>
                </a:solidFill>
              </a:rPr>
              <a:t>. </a:t>
            </a:r>
            <a:r>
              <a:rPr lang="bn-IN" sz="3200" dirty="0" smtClean="0">
                <a:solidFill>
                  <a:srgbClr val="7030A0"/>
                </a:solidFill>
              </a:rPr>
              <a:t>ইনপুট ও আউটপুটের কাজ কি ব্যাখা কর?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68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45428" y="1306285"/>
            <a:ext cx="2952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70C0"/>
                </a:solidFill>
              </a:rPr>
              <a:t>ধন্যবাদ</a:t>
            </a:r>
            <a:endParaRPr lang="en-US" sz="54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91395"/>
            <a:ext cx="9144000" cy="323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 smtClean="0">
                <a:solidFill>
                  <a:srgbClr val="7030A0"/>
                </a:solidFill>
              </a:rPr>
              <a:t>শিক্ষক পরিচিতি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2593" y="2129246"/>
            <a:ext cx="5103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B050"/>
                </a:solidFill>
              </a:rPr>
              <a:t>মৃত্যুঞ্জয় রায়</a:t>
            </a:r>
          </a:p>
          <a:p>
            <a:pPr algn="ctr"/>
            <a:r>
              <a:rPr lang="bn-IN" sz="2800" dirty="0" smtClean="0">
                <a:solidFill>
                  <a:srgbClr val="00B050"/>
                </a:solidFill>
              </a:rPr>
              <a:t>সহকারি শিক্ষক(কম্পিউটার) </a:t>
            </a:r>
          </a:p>
          <a:p>
            <a:r>
              <a:rPr lang="bn-IN" sz="2800" dirty="0" smtClean="0">
                <a:solidFill>
                  <a:srgbClr val="00B050"/>
                </a:solidFill>
              </a:rPr>
              <a:t>মীরগঞ্জহাট বুহুমূখী উচ্চ </a:t>
            </a:r>
            <a:r>
              <a:rPr lang="bn-IN" sz="2800" dirty="0" smtClean="0">
                <a:solidFill>
                  <a:srgbClr val="00B050"/>
                </a:solidFill>
              </a:rPr>
              <a:t>বিদ্যালয়</a:t>
            </a:r>
            <a:endParaRPr lang="en-US" sz="2800" dirty="0" smtClean="0">
              <a:solidFill>
                <a:srgbClr val="00B050"/>
              </a:solidFill>
            </a:endParaRPr>
          </a:p>
          <a:p>
            <a:r>
              <a:rPr lang="bn-IN" sz="2800" dirty="0" smtClean="0">
                <a:solidFill>
                  <a:srgbClr val="00B050"/>
                </a:solidFill>
              </a:rPr>
              <a:t>         জলঢাকা,নীলফামারী</a:t>
            </a:r>
            <a:r>
              <a:rPr lang="bn-IN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38248" y="2772513"/>
            <a:ext cx="34155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F0"/>
                </a:solidFill>
              </a:rPr>
              <a:t>শ্রেনিঃ সপ্তম</a:t>
            </a:r>
          </a:p>
          <a:p>
            <a:r>
              <a:rPr lang="bn-IN" sz="3200" dirty="0" smtClean="0">
                <a:solidFill>
                  <a:srgbClr val="00B0F0"/>
                </a:solidFill>
              </a:rPr>
              <a:t>সময়ঃ ৪০মিঃ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7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9817"/>
            <a:ext cx="9144000" cy="1175657"/>
          </a:xfrm>
        </p:spPr>
        <p:txBody>
          <a:bodyPr/>
          <a:lstStyle/>
          <a:p>
            <a:r>
              <a:rPr lang="bn-IN" dirty="0" smtClean="0">
                <a:solidFill>
                  <a:srgbClr val="00B0F0"/>
                </a:solidFill>
              </a:rPr>
              <a:t>চিত্র গুলো লক্ষ্য কর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flipV="1">
            <a:off x="4701742" y="3747755"/>
            <a:ext cx="1364566" cy="2637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/>
          </a:p>
        </p:txBody>
      </p:sp>
      <p:pic>
        <p:nvPicPr>
          <p:cNvPr id="5" name="Picture 4" descr="http://4.bp.blogspot.com/-7PA7-Z3bnik/ThlSk3yQ0MI/AAAAAAAAAAU/VxkUdbj7kOs/s1600/output-dev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199" y="1637483"/>
            <a:ext cx="9466217" cy="5089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820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softtoall.com/wp-content/uploads/2016/02/Input-Devices-of-Compu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8385" y="104502"/>
            <a:ext cx="5995009" cy="6257109"/>
          </a:xfrm>
          <a:prstGeom prst="rect">
            <a:avLst/>
          </a:prstGeom>
          <a:noFill/>
        </p:spPr>
      </p:pic>
      <p:pic>
        <p:nvPicPr>
          <p:cNvPr id="3" name="Picture 2" descr="https://encrypted-tbn0.gstatic.com/images?q=tbn:ANd9GcQB78YeoSRPE3BWj3RWW7o59dzIqKWi8Th8RUpW7ZCLHS7ESS8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5449" y="1332411"/>
            <a:ext cx="2138290" cy="4713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075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2"/>
            <a:ext cx="12192000" cy="1320391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bn-IN" dirty="0" smtClean="0">
                <a:solidFill>
                  <a:srgbClr val="FF0000"/>
                </a:solidFill>
              </a:rPr>
              <a:t>আজকের পাঠ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bn-IN" sz="4000" dirty="0" smtClean="0">
                <a:solidFill>
                  <a:srgbClr val="002060"/>
                </a:solidFill>
              </a:rPr>
              <a:t>কম্পিউটার এর ইনপুট ও আউটপুট ডিভাইস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15888"/>
          </a:xfrm>
        </p:spPr>
        <p:txBody>
          <a:bodyPr/>
          <a:lstStyle/>
          <a:p>
            <a:r>
              <a:rPr lang="bn-IN" dirty="0" smtClean="0">
                <a:solidFill>
                  <a:srgbClr val="0070C0"/>
                </a:solidFill>
              </a:rPr>
              <a:t>শিখন ফল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0709" y="3602038"/>
            <a:ext cx="10580913" cy="1655762"/>
          </a:xfrm>
        </p:spPr>
        <p:txBody>
          <a:bodyPr/>
          <a:lstStyle/>
          <a:p>
            <a:r>
              <a:rPr lang="bn-IN" sz="3200" dirty="0" smtClean="0">
                <a:solidFill>
                  <a:srgbClr val="7030A0"/>
                </a:solidFill>
              </a:rPr>
              <a:t>১</a:t>
            </a:r>
            <a:r>
              <a:rPr lang="en-US" sz="3200" dirty="0" smtClean="0">
                <a:solidFill>
                  <a:srgbClr val="7030A0"/>
                </a:solidFill>
              </a:rPr>
              <a:t>.</a:t>
            </a:r>
            <a:r>
              <a:rPr lang="bn-IN" sz="3200" dirty="0" smtClean="0">
                <a:solidFill>
                  <a:srgbClr val="7030A0"/>
                </a:solidFill>
              </a:rPr>
              <a:t> কম্পিউটারের ইনপুট ও আউটপুট ডিভাইসগুলো কি কি?</a:t>
            </a:r>
          </a:p>
          <a:p>
            <a:r>
              <a:rPr lang="bn-IN" sz="3200" dirty="0" smtClean="0">
                <a:solidFill>
                  <a:srgbClr val="7030A0"/>
                </a:solidFill>
              </a:rPr>
              <a:t>২</a:t>
            </a:r>
            <a:r>
              <a:rPr lang="en-US" sz="3200" dirty="0" smtClean="0">
                <a:solidFill>
                  <a:srgbClr val="7030A0"/>
                </a:solidFill>
              </a:rPr>
              <a:t>.</a:t>
            </a:r>
            <a:r>
              <a:rPr lang="bn-IN" sz="3200" dirty="0" smtClean="0">
                <a:solidFill>
                  <a:srgbClr val="7030A0"/>
                </a:solidFill>
              </a:rPr>
              <a:t> ডিভাইসগুলোর কাজ বর্ননা করতে পারবে? 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3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319349"/>
          </a:xfrm>
        </p:spPr>
        <p:txBody>
          <a:bodyPr>
            <a:normAutofit/>
          </a:bodyPr>
          <a:lstStyle/>
          <a:p>
            <a:r>
              <a:rPr lang="bn-IN" dirty="0" smtClean="0">
                <a:solidFill>
                  <a:srgbClr val="92D050"/>
                </a:solidFill>
              </a:rPr>
              <a:t>ইনপুট ডিভাইস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" y="1685109"/>
            <a:ext cx="3497725" cy="1854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102" y="1685109"/>
            <a:ext cx="2676344" cy="1342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8" y="1685109"/>
            <a:ext cx="3249637" cy="1342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61" y="4428634"/>
            <a:ext cx="3536891" cy="1694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46" y="4245429"/>
            <a:ext cx="4143063" cy="20900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8606" y="3615002"/>
            <a:ext cx="195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00B0F0"/>
                </a:solidFill>
              </a:rPr>
              <a:t>কী বোর্ড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3337" y="3370217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solidFill>
                  <a:srgbClr val="7030A0"/>
                </a:solidFill>
              </a:rPr>
              <a:t>মাউস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06594" y="354003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solidFill>
                  <a:srgbClr val="FF0000"/>
                </a:solidFill>
              </a:rPr>
              <a:t>স্কানার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8720" y="6479177"/>
            <a:ext cx="1871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মাইক্রো ফোন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26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4" y="0"/>
            <a:ext cx="5525589" cy="1325563"/>
          </a:xfrm>
        </p:spPr>
        <p:txBody>
          <a:bodyPr/>
          <a:lstStyle/>
          <a:p>
            <a:r>
              <a:rPr lang="bn-IN" dirty="0" smtClean="0">
                <a:solidFill>
                  <a:schemeClr val="accent2">
                    <a:lumMod val="75000"/>
                  </a:schemeClr>
                </a:solidFill>
              </a:rPr>
              <a:t>আউটপুট ডিভাইস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7178"/>
            <a:ext cx="2584269" cy="28215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11" y="1907178"/>
            <a:ext cx="2730138" cy="2821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82" y="248194"/>
            <a:ext cx="3215640" cy="2998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028" y="4209941"/>
            <a:ext cx="2754225" cy="23998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0709" y="5277394"/>
            <a:ext cx="1372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0070C0"/>
                </a:solidFill>
              </a:rPr>
              <a:t>মনিটর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0194" y="5277394"/>
            <a:ext cx="1519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</a:rPr>
              <a:t>স্পীকার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66069" y="3543526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rgbClr val="7030A0"/>
                </a:solidFill>
              </a:rPr>
              <a:t>প্রিন্টার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2048" y="6086586"/>
            <a:ext cx="1715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rgbClr val="FFC000"/>
                </a:solidFill>
              </a:rPr>
              <a:t>প্রোজেক্টর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441"/>
            <a:ext cx="9144000" cy="1110342"/>
          </a:xfrm>
        </p:spPr>
        <p:txBody>
          <a:bodyPr/>
          <a:lstStyle/>
          <a:p>
            <a:r>
              <a:rPr lang="bn-IN" dirty="0" smtClean="0">
                <a:solidFill>
                  <a:schemeClr val="accent2">
                    <a:lumMod val="75000"/>
                  </a:schemeClr>
                </a:solidFill>
              </a:rPr>
              <a:t>একক কাজ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3353" y="1370715"/>
            <a:ext cx="3796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B0F0"/>
                </a:solidFill>
              </a:rPr>
              <a:t>নিচের চিত্র গুলোর নাম কি?</a:t>
            </a: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298" y="2647644"/>
            <a:ext cx="1941404" cy="2786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" y="1685109"/>
            <a:ext cx="3497725" cy="1854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912" y="1685109"/>
            <a:ext cx="3002413" cy="13423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8" y="3252652"/>
            <a:ext cx="3215640" cy="2998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61" y="4428634"/>
            <a:ext cx="3536891" cy="169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9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96</Words>
  <Application>Microsoft Office PowerPoint</Application>
  <PresentationFormat>Widescreen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Vrinda</vt:lpstr>
      <vt:lpstr>Office Theme</vt:lpstr>
      <vt:lpstr>PowerPoint Presentation</vt:lpstr>
      <vt:lpstr>শিক্ষক পরিচিতি</vt:lpstr>
      <vt:lpstr>চিত্র গুলো লক্ষ্য কর</vt:lpstr>
      <vt:lpstr>PowerPoint Presentation</vt:lpstr>
      <vt:lpstr>আজকের পাঠ</vt:lpstr>
      <vt:lpstr>শিখন ফল</vt:lpstr>
      <vt:lpstr>ইনপুট ডিভাইস</vt:lpstr>
      <vt:lpstr>আউটপুট ডিভাইস</vt:lpstr>
      <vt:lpstr>একক কাজ</vt:lpstr>
      <vt:lpstr>মূল্যায়ণ</vt:lpstr>
      <vt:lpstr>বাড়ীর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24</cp:revision>
  <dcterms:created xsi:type="dcterms:W3CDTF">2017-01-22T04:19:31Z</dcterms:created>
  <dcterms:modified xsi:type="dcterms:W3CDTF">2017-01-22T07:34:32Z</dcterms:modified>
</cp:coreProperties>
</file>